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49381" y="3629890"/>
            <a:ext cx="863138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 smtClean="0"/>
              <a:t>Rouwarrangement op lijn</a:t>
            </a:r>
          </a:p>
          <a:p>
            <a:r>
              <a:rPr lang="nl-NL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Integrale opdracht</a:t>
            </a:r>
          </a:p>
          <a:p>
            <a:r>
              <a:rPr lang="nl-NL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Rouwbloemwerk naar wens van de klant</a:t>
            </a:r>
            <a:endParaRPr lang="nl-NL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8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3918855" y="569130"/>
            <a:ext cx="3879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Rouwarrangement op lijn</a:t>
            </a:r>
          </a:p>
          <a:p>
            <a:r>
              <a:rPr lang="nl-NL" dirty="0" smtClean="0"/>
              <a:t>De denkbeeldige lijnen lopen door het bloemstuk 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919" y="2301310"/>
            <a:ext cx="6860635" cy="455669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0515" y="1215461"/>
            <a:ext cx="3451485" cy="306915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95" y="301669"/>
            <a:ext cx="3144061" cy="283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70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378" y="2738436"/>
            <a:ext cx="2880000" cy="360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22" y="374876"/>
            <a:ext cx="6610350" cy="4410075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018903" y="5394960"/>
            <a:ext cx="350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Rouwarrangementen op </a:t>
            </a:r>
            <a:r>
              <a:rPr lang="nl-NL" smtClean="0"/>
              <a:t>lijn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401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635" y="209003"/>
            <a:ext cx="6013403" cy="360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1632" y="2782389"/>
            <a:ext cx="6603824" cy="3600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714309" y="2009003"/>
            <a:ext cx="3801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Rouwarrangementen op lijn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20071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945E0693FBE24DBCFA6AB157F5DB69" ma:contentTypeVersion="0" ma:contentTypeDescription="Een nieuw document maken." ma:contentTypeScope="" ma:versionID="7d5ac17941ea94bac51f8a865536c96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20cba985467d5a8bd85854e482c5aa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C9EAB5-1C42-4DD0-AACA-CFCE61926F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459EC8-C246-4155-8133-6AEDD94E89D7}">
  <ds:schemaRefs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94D2B22-90A6-417E-A32B-1F665A4A17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165</TotalTime>
  <Words>27</Words>
  <Application>Microsoft Office PowerPoint</Application>
  <PresentationFormat>Breedbeeld</PresentationFormat>
  <Paragraphs>7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Annoeschka Turksema</cp:lastModifiedBy>
  <cp:revision>10</cp:revision>
  <dcterms:created xsi:type="dcterms:W3CDTF">2017-07-30T11:34:02Z</dcterms:created>
  <dcterms:modified xsi:type="dcterms:W3CDTF">2017-09-22T13:49:58Z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0x01010009945E0693FBE24DBCFA6AB157F5DB69</vt:lpwstr>
  </property>
</Properties>
</file>